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1FBE0-C66D-40A1-B30B-CB8968710CB4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8A640-C3ED-4DEF-A408-DB38F7A8DD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47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8A640-C3ED-4DEF-A408-DB38F7A8DDC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karakyli.ru/wp-content/uploads/2014/03/ptichka11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karakyli.ru/wp-content/uploads/2014/03/ptichka3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akyli.ru/wp-content/uploads/2014/03/ptichka4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karakyli.ru/wp-content/uploads/2014/03/ptichka6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karakyli.ru/wp-content/uploads/2014/03/ptichka7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www.karakyli.ru/wp-content/uploads/2014/03/ptichka8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karakyli.ru/wp-content/uploads/2014/03/ptichka9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hyperlink" Target="http://www.karakyli.ru/wp-content/uploads/2014/03/ptichka13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karakyli.ru/wp-content/uploads/2014/03/ptichka12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hyperlink" Target="http://www.karakyli.ru/wp-content/uploads/2014/03/ptichka10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686800" cy="150019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мастер класс </a:t>
            </a:r>
            <a:br>
              <a:rPr lang="ru-RU" dirty="0" smtClean="0"/>
            </a:br>
            <a:r>
              <a:rPr lang="ru-RU" dirty="0" smtClean="0"/>
              <a:t>кукла – скрутка «</a:t>
            </a:r>
            <a:r>
              <a:rPr lang="ru-RU" dirty="0" smtClean="0">
                <a:latin typeface="+mn-lt"/>
              </a:rPr>
              <a:t>Птичка»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pic>
        <p:nvPicPr>
          <p:cNvPr id="3" name="Рисунок 2" descr="0_1a8735_c36d8f5f_L (500x441, 227Kb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285992"/>
            <a:ext cx="657229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10" y="214290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МБУ ДО ДОМ ТВОРЧЕСТВА С. ХЛЕВНОЕ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86116" y="5929330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педагог дополнительного образования </a:t>
            </a:r>
          </a:p>
          <a:p>
            <a:r>
              <a:rPr lang="ru-RU" dirty="0" err="1" smtClean="0"/>
              <a:t>Душнева</a:t>
            </a:r>
            <a:r>
              <a:rPr lang="ru-RU" dirty="0" smtClean="0"/>
              <a:t> Любовь Михайловна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ptichka11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84784"/>
            <a:ext cx="763284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Шаг 1:</a:t>
            </a:r>
            <a:r>
              <a:rPr lang="ru-RU" sz="2800" dirty="0" smtClean="0"/>
              <a:t>складываем квадрат по диагонали</a:t>
            </a:r>
            <a:endParaRPr lang="ru-RU" dirty="0"/>
          </a:p>
        </p:txBody>
      </p:sp>
      <p:pic>
        <p:nvPicPr>
          <p:cNvPr id="4" name="Содержимое 3" descr="ptichka3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12776"/>
            <a:ext cx="777686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dirty="0" smtClean="0"/>
              <a:t>Разворачиваем квадрат, чтобы диагональ оказалась сверху и заворачиваем концы диагонали к углу, который смотрит на вас.</a:t>
            </a:r>
          </a:p>
          <a:p>
            <a:endParaRPr lang="ru-RU" dirty="0"/>
          </a:p>
        </p:txBody>
      </p:sp>
      <p:pic>
        <p:nvPicPr>
          <p:cNvPr id="5" name="Содержимое 4" descr="ptichka4">
            <a:hlinkClick r:id="rId3"/>
          </p:cNvPr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268760"/>
            <a:ext cx="460851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3.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Любой ниточкой крепко завязываем уголок – это будет клюв.</a:t>
            </a:r>
          </a:p>
          <a:p>
            <a:endParaRPr lang="ru-RU" sz="3600" dirty="0"/>
          </a:p>
        </p:txBody>
      </p:sp>
      <p:pic>
        <p:nvPicPr>
          <p:cNvPr id="5" name="Содержимое 4" descr="ptichka6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12776"/>
            <a:ext cx="374441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Ткань расправляем. Внутрь вкладываем небольшой кусочек </a:t>
            </a:r>
            <a:r>
              <a:rPr lang="ru-RU" sz="3200" dirty="0" err="1" smtClean="0"/>
              <a:t>синтепона</a:t>
            </a:r>
            <a:r>
              <a:rPr lang="ru-RU" sz="3200" dirty="0" smtClean="0"/>
              <a:t>, для головы птицы и завязываем  ниткой.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ptichka7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8300" y="1124744"/>
            <a:ext cx="27432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tichka8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429000"/>
            <a:ext cx="39604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tichka8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3560" y="3429000"/>
            <a:ext cx="39604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5.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Расправляем птице крылья и хвост. Опять вкладываем синтепон – это уже тело птички и завязываем нитками. Проводим нити вдоль тела, делаем два оборота, формируя хвост. Далее проводим нити наискосок к голове, обводим голову.  Получился крест на спине у птицы.</a:t>
            </a:r>
          </a:p>
          <a:p>
            <a:endParaRPr lang="ru-RU" dirty="0"/>
          </a:p>
        </p:txBody>
      </p:sp>
      <p:pic>
        <p:nvPicPr>
          <p:cNvPr id="5" name="Содержимое 4" descr="ptichka9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268760"/>
            <a:ext cx="27432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tichka13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01008"/>
            <a:ext cx="41044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6.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Обматываем ниткой крылья птицы. Ткань на крыльях и хвосте расправляем.</a:t>
            </a:r>
          </a:p>
          <a:p>
            <a:r>
              <a:rPr lang="ru-RU" dirty="0" smtClean="0"/>
              <a:t> Проденьте нитку под крыльями птице и подвесьте к раме окна, потолку, или полке. </a:t>
            </a:r>
            <a:endParaRPr lang="ru-RU" dirty="0"/>
          </a:p>
        </p:txBody>
      </p:sp>
      <p:pic>
        <p:nvPicPr>
          <p:cNvPr id="5" name="Содержимое 4" descr="ptichka12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8300" y="1268760"/>
            <a:ext cx="27432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tichka10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501008"/>
            <a:ext cx="3672408" cy="2791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</a:t>
            </a:r>
            <a:r>
              <a:rPr lang="ru-RU" smtClean="0"/>
              <a:t>за внимание.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\Desktop\e8dbfb52e2c5f96955fe73196d87bc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92088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87</TotalTime>
  <Words>157</Words>
  <Application>Microsoft Office PowerPoint</Application>
  <PresentationFormat>Экран (4:3)</PresentationFormat>
  <Paragraphs>19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мастер класс  кукла – скрутка «Птичка» </vt:lpstr>
      <vt:lpstr> </vt:lpstr>
      <vt:lpstr>Шаг 1:складываем квадрат по диагонали</vt:lpstr>
      <vt:lpstr>Шаг 2.</vt:lpstr>
      <vt:lpstr>Шаг 3.</vt:lpstr>
      <vt:lpstr>Шаг 4.</vt:lpstr>
      <vt:lpstr>Шаг 5.</vt:lpstr>
      <vt:lpstr>Шаг 6.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Птичка - небесная</dc:title>
  <dc:creator>Админ</dc:creator>
  <cp:lastModifiedBy>Dmitry</cp:lastModifiedBy>
  <cp:revision>11</cp:revision>
  <dcterms:created xsi:type="dcterms:W3CDTF">2017-02-12T14:33:42Z</dcterms:created>
  <dcterms:modified xsi:type="dcterms:W3CDTF">2025-04-02T06:05:47Z</dcterms:modified>
</cp:coreProperties>
</file>